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>
      <p:cViewPr varScale="1">
        <p:scale>
          <a:sx n="97" d="100"/>
          <a:sy n="97" d="100"/>
        </p:scale>
        <p:origin x="78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30DAB-16B2-F48D-72DA-46BD28A20C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9ECC08-54B9-E6C8-AF2B-D5DB1902E4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630A2-2470-5220-39A7-DCD76BD64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A90C9-599E-9DED-1CA7-17EAF8C7F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47B83-AD1D-EBFD-6017-A5FF2836F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74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17D2E-7FA5-9512-9712-01B7840E7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3828C8-854D-699E-3E05-9BEDA8029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61F50-35D2-6430-0E72-2A56FED79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6EF99-3C69-2CCA-E509-76CCB8894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0EA3C-C639-774A-4DE6-F2D5DA9D1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5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3263CF-5EF3-ED24-3C53-3D1F481357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47BA91-A69E-9F48-784C-F405E7EFB4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90927-31E4-761B-9579-5D08B67B9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1E3C5-BFC4-5F71-5BD1-06EA8E52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982AE-9C2D-AC9B-B47B-1AB3B6050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2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D9C1D-D4E7-EFEA-54DF-EEA8B5C4C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B093A-1AF7-A843-EF14-2DDC20921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0B6FD-A0A0-4A37-DD41-A72DF6903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6487F-BAB4-1E5F-8FAD-F90F70A4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DE544-30E4-B232-10B2-54B051F42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5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43A3C-898D-7052-0596-7479ECBE4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90E44-80A0-8794-DB17-FA4DB9AE3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9DA4DC-FE01-DE96-417C-FE64F460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4C4E6-B56F-5ADB-D982-AFD7A8E3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B971B-2010-4FBD-BD20-E7389906D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0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F4D84-BB83-AB72-DC5F-10B2AAAE0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FC797-F2D8-A818-057C-B86631355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FAE9E-CCF9-75EE-1869-380941B71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C5AC80-9B26-9FB9-B665-B91FF2ABB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C2509-E96C-99D6-6A8D-AABFC511B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642E-008E-01D0-3F25-EDDA280CD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0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70296-279A-93E8-E613-20FA7ADF3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D36CA-17B6-42C7-C653-9F5860CEF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0B5A1A-5A46-F35C-1B2A-2CEC4A2524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823567-319B-301D-65D5-44CC8D674B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E2DE9C-8305-B7DC-DE73-961AB6290B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AE4E94-71EC-ABDC-FC86-C75D22F44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1DC5AA-ECA9-5E44-170B-06EDAAF8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E8B9E5-0DC9-07FA-8F04-7AF26A548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4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0D7F2-1484-737E-A5D3-BE22C6522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88D71A-B871-D71B-B0D4-024784DF7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22D31A-FAD2-111F-0182-75D0CA6D5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74B7-E991-C55A-88CB-7103B4162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352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3A5C9F-C7DC-4C77-B526-B7262766D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B8671-0021-6DF7-B540-7A6671CF0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1D976-3EDE-6BFF-D84B-F1EC6DE81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9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B093-45DD-B524-3C1B-DFAF5E9C3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311AA-D328-7DB8-5F38-A970EFAEB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CAA2A1-E96E-F1F9-04B9-7B3A47DEB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45C511-4365-6F62-109A-6F6FF3DF5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331E7A-7700-D065-0DA2-1707728DF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23557-8141-7E7F-9878-2D29671B7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20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F3514-37C2-9BC9-187A-BB0F4FE68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C28C96-5DDE-F9C8-B9F4-F608FEC2CB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6C36DB-D309-255E-C231-F1C9186FE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ECBDC0-CF54-64A1-7929-DFDF5409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65673-9116-D1DF-6C40-86D5EE089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5E275C-619E-76A2-7FBA-A1D7434C5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21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B20577-20F2-4EE7-DE01-A272DCA1C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34FBC-FCF4-43F6-77D7-156B4CBF7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31B90-50C6-6D68-E5ED-2CF7CFD26A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F40838-EFF9-4813-8DA5-94B6C1E05428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4C4E9-0A63-2FEF-4AAC-FDBABF5ADC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0C048-6F75-408C-D295-43E7DDC65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5E7D34-874F-4C05-825E-9CF1653A9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0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2B2F6F-366B-E051-829A-1DCE74F70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95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Beyond Blue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Potter</dc:creator>
  <cp:lastModifiedBy>Steve Potter</cp:lastModifiedBy>
  <cp:revision>1</cp:revision>
  <dcterms:created xsi:type="dcterms:W3CDTF">2026-04-24T02:44:40Z</dcterms:created>
  <dcterms:modified xsi:type="dcterms:W3CDTF">2026-04-24T04:34:59Z</dcterms:modified>
</cp:coreProperties>
</file>